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0691813" cy="7559675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5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6D2A1-6DE8-42AD-82D9-C893710E437C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8A65C-F0EC-45AD-85B7-3A38013B4B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8A65C-F0EC-45AD-85B7-3A38013B4B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21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5E97-CBFC-4151-9575-387E9B33C8D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5230-DE39-4BD6-B346-4A675B523A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3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5E97-CBFC-4151-9575-387E9B33C8D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5230-DE39-4BD6-B346-4A675B523A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90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735062" y="402483"/>
            <a:ext cx="6782619" cy="640647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5E97-CBFC-4151-9575-387E9B33C8D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5230-DE39-4BD6-B346-4A675B523A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9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5E97-CBFC-4151-9575-387E9B33C8D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5230-DE39-4BD6-B346-4A675B523A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7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5E97-CBFC-4151-9575-387E9B33C8D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5230-DE39-4BD6-B346-4A675B523A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3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5E97-CBFC-4151-9575-387E9B33C8D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5230-DE39-4BD6-B346-4A675B523A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5E97-CBFC-4151-9575-387E9B33C8D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5230-DE39-4BD6-B346-4A675B523A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0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5E97-CBFC-4151-9575-387E9B33C8D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5230-DE39-4BD6-B346-4A675B523A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4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5E97-CBFC-4151-9575-387E9B33C8D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5230-DE39-4BD6-B346-4A675B523A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09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5E97-CBFC-4151-9575-387E9B33C8D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5230-DE39-4BD6-B346-4A675B523A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8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5E97-CBFC-4151-9575-387E9B33C8D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5230-DE39-4BD6-B346-4A675B523A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8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65E97-CBFC-4151-9575-387E9B33C8D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A5230-DE39-4BD6-B346-4A675B523A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9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665386" y="2271703"/>
            <a:ext cx="9310793" cy="1103070"/>
          </a:xfrm>
        </p:spPr>
        <p:txBody>
          <a:bodyPr>
            <a:normAutofit/>
          </a:bodyPr>
          <a:lstStyle/>
          <a:p>
            <a:r>
              <a:rPr lang="es-PE" sz="4409" dirty="0">
                <a:solidFill>
                  <a:srgbClr val="005387"/>
                </a:solidFill>
              </a:rPr>
              <a:t>Título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896047" y="3851845"/>
            <a:ext cx="6059032" cy="1103070"/>
          </a:xfrm>
          <a:prstGeom prst="rect">
            <a:avLst/>
          </a:prstGeom>
        </p:spPr>
        <p:txBody>
          <a:bodyPr vert="horz" lIns="100796" tIns="50398" rIns="100796" bIns="50398" rtlCol="0" anchor="ctr">
            <a:normAutofit fontScale="85000" lnSpcReduction="20000"/>
          </a:bodyPr>
          <a:lstStyle/>
          <a:p>
            <a:pPr algn="ctr" defTabSz="1007943">
              <a:spcBef>
                <a:spcPct val="0"/>
              </a:spcBef>
              <a:defRPr/>
            </a:pPr>
            <a:r>
              <a:rPr lang="es-PE" sz="3307" dirty="0">
                <a:solidFill>
                  <a:srgbClr val="005387"/>
                </a:solidFill>
                <a:latin typeface="+mj-lt"/>
                <a:ea typeface="+mj-ea"/>
                <a:cs typeface="+mj-cs"/>
              </a:rPr>
              <a:t>Autores </a:t>
            </a:r>
          </a:p>
          <a:p>
            <a:pPr algn="ctr" defTabSz="1007943">
              <a:spcBef>
                <a:spcPct val="0"/>
              </a:spcBef>
              <a:defRPr/>
            </a:pPr>
            <a:r>
              <a:rPr lang="es-PE" sz="3307" dirty="0">
                <a:solidFill>
                  <a:srgbClr val="005387"/>
                </a:solidFill>
                <a:latin typeface="+mj-lt"/>
                <a:ea typeface="+mj-ea"/>
                <a:cs typeface="+mj-cs"/>
              </a:rPr>
              <a:t>Afiliación</a:t>
            </a:r>
          </a:p>
          <a:p>
            <a:pPr algn="ctr" defTabSz="1007943">
              <a:spcBef>
                <a:spcPct val="0"/>
              </a:spcBef>
              <a:defRPr/>
            </a:pPr>
            <a:r>
              <a:rPr lang="es-PE" sz="2315" dirty="0">
                <a:solidFill>
                  <a:srgbClr val="005387"/>
                </a:solidFill>
                <a:latin typeface="+mj-lt"/>
                <a:ea typeface="+mj-ea"/>
                <a:cs typeface="+mj-cs"/>
              </a:rPr>
              <a:t>e-mail:</a:t>
            </a:r>
          </a:p>
        </p:txBody>
      </p:sp>
    </p:spTree>
    <p:extLst>
      <p:ext uri="{BB962C8B-B14F-4D97-AF65-F5344CB8AC3E}">
        <p14:creationId xmlns:p14="http://schemas.microsoft.com/office/powerpoint/2010/main" val="282760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961530" y="132289"/>
            <a:ext cx="8640960" cy="551204"/>
          </a:xfrm>
          <a:prstGeom prst="rect">
            <a:avLst/>
          </a:prstGeom>
          <a:ln>
            <a:solidFill>
              <a:srgbClr val="005387"/>
            </a:solidFill>
          </a:ln>
        </p:spPr>
        <p:txBody>
          <a:bodyPr vert="horz" lIns="100796" tIns="50398" rIns="100796" bIns="50398" rtlCol="0" anchor="ctr">
            <a:normAutofit/>
          </a:bodyPr>
          <a:lstStyle/>
          <a:p>
            <a:pPr defTabSz="1007943">
              <a:spcBef>
                <a:spcPct val="0"/>
              </a:spcBef>
              <a:defRPr/>
            </a:pPr>
            <a:r>
              <a:rPr lang="es-PE" sz="2000" dirty="0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	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89322" y="827509"/>
            <a:ext cx="10513168" cy="5400600"/>
          </a:xfrm>
        </p:spPr>
        <p:txBody>
          <a:bodyPr>
            <a:normAutofit/>
          </a:bodyPr>
          <a:lstStyle/>
          <a:p>
            <a:endParaRPr lang="es-PE" sz="1800" dirty="0">
              <a:solidFill>
                <a:srgbClr val="0053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7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961530" y="132289"/>
            <a:ext cx="8640960" cy="551204"/>
          </a:xfrm>
          <a:prstGeom prst="rect">
            <a:avLst/>
          </a:prstGeom>
          <a:ln>
            <a:solidFill>
              <a:srgbClr val="005387"/>
            </a:solidFill>
          </a:ln>
        </p:spPr>
        <p:txBody>
          <a:bodyPr vert="horz" lIns="100796" tIns="50398" rIns="100796" bIns="50398" rtlCol="0" anchor="ctr">
            <a:normAutofit/>
          </a:bodyPr>
          <a:lstStyle/>
          <a:p>
            <a:pPr defTabSz="1007943">
              <a:spcBef>
                <a:spcPct val="0"/>
              </a:spcBef>
              <a:defRPr/>
            </a:pPr>
            <a:r>
              <a:rPr lang="es-PE" sz="2000" dirty="0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	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89322" y="827509"/>
            <a:ext cx="10513168" cy="5400600"/>
          </a:xfrm>
        </p:spPr>
        <p:txBody>
          <a:bodyPr>
            <a:normAutofit/>
          </a:bodyPr>
          <a:lstStyle/>
          <a:p>
            <a:endParaRPr lang="es-PE" sz="1800" dirty="0">
              <a:solidFill>
                <a:srgbClr val="0053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9855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</Words>
  <Application>Microsoft Office PowerPoint</Application>
  <PresentationFormat>Personalizado</PresentationFormat>
  <Paragraphs>7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Tema de Office</vt:lpstr>
      <vt:lpstr>Título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Rosendo Franco</dc:creator>
  <cp:lastModifiedBy>Rosendo Franco</cp:lastModifiedBy>
  <cp:revision>1</cp:revision>
  <dcterms:created xsi:type="dcterms:W3CDTF">2019-09-25T14:06:47Z</dcterms:created>
  <dcterms:modified xsi:type="dcterms:W3CDTF">2019-09-25T14:10:12Z</dcterms:modified>
</cp:coreProperties>
</file>